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Schenkhuizen" userId="38afe0ea-aa12-4a28-83f7-ba5a36f7b52d" providerId="ADAL" clId="{26BE12F0-DAC5-4B84-AC65-5AE40D737D28}"/>
    <pc:docChg chg="modSld">
      <pc:chgData name="Nancy Schenkhuizen" userId="38afe0ea-aa12-4a28-83f7-ba5a36f7b52d" providerId="ADAL" clId="{26BE12F0-DAC5-4B84-AC65-5AE40D737D28}" dt="2024-06-17T06:54:55.572" v="226" actId="1035"/>
      <pc:docMkLst>
        <pc:docMk/>
      </pc:docMkLst>
      <pc:sldChg chg="modSp mod">
        <pc:chgData name="Nancy Schenkhuizen" userId="38afe0ea-aa12-4a28-83f7-ba5a36f7b52d" providerId="ADAL" clId="{26BE12F0-DAC5-4B84-AC65-5AE40D737D28}" dt="2024-06-17T06:54:55.572" v="226" actId="1035"/>
        <pc:sldMkLst>
          <pc:docMk/>
          <pc:sldMk cId="782889204" sldId="256"/>
        </pc:sldMkLst>
        <pc:spChg chg="mod">
          <ac:chgData name="Nancy Schenkhuizen" userId="38afe0ea-aa12-4a28-83f7-ba5a36f7b52d" providerId="ADAL" clId="{26BE12F0-DAC5-4B84-AC65-5AE40D737D28}" dt="2024-06-17T06:53:33.647" v="115" actId="1037"/>
          <ac:spMkLst>
            <pc:docMk/>
            <pc:sldMk cId="782889204" sldId="256"/>
            <ac:spMk id="34" creationId="{F28029C1-AE43-A30F-EA0E-530E476260A6}"/>
          </ac:spMkLst>
        </pc:spChg>
        <pc:spChg chg="mod">
          <ac:chgData name="Nancy Schenkhuizen" userId="38afe0ea-aa12-4a28-83f7-ba5a36f7b52d" providerId="ADAL" clId="{26BE12F0-DAC5-4B84-AC65-5AE40D737D28}" dt="2024-06-17T06:54:55.572" v="226" actId="1035"/>
          <ac:spMkLst>
            <pc:docMk/>
            <pc:sldMk cId="782889204" sldId="256"/>
            <ac:spMk id="35" creationId="{CDFA8C1E-5487-4012-30F4-14B58E530D47}"/>
          </ac:spMkLst>
        </pc:spChg>
        <pc:spChg chg="mod">
          <ac:chgData name="Nancy Schenkhuizen" userId="38afe0ea-aa12-4a28-83f7-ba5a36f7b52d" providerId="ADAL" clId="{26BE12F0-DAC5-4B84-AC65-5AE40D737D28}" dt="2024-06-17T06:54:49.748" v="220" actId="1035"/>
          <ac:spMkLst>
            <pc:docMk/>
            <pc:sldMk cId="782889204" sldId="256"/>
            <ac:spMk id="36" creationId="{B50AD535-306C-7C63-B0D6-C4894180249F}"/>
          </ac:spMkLst>
        </pc:spChg>
        <pc:spChg chg="mod">
          <ac:chgData name="Nancy Schenkhuizen" userId="38afe0ea-aa12-4a28-83f7-ba5a36f7b52d" providerId="ADAL" clId="{26BE12F0-DAC5-4B84-AC65-5AE40D737D28}" dt="2024-06-17T06:54:06.846" v="201" actId="1038"/>
          <ac:spMkLst>
            <pc:docMk/>
            <pc:sldMk cId="782889204" sldId="256"/>
            <ac:spMk id="37" creationId="{0A427A66-9A0A-CE11-C582-216DDFEBCE72}"/>
          </ac:spMkLst>
        </pc:spChg>
        <pc:cxnChg chg="mod">
          <ac:chgData name="Nancy Schenkhuizen" userId="38afe0ea-aa12-4a28-83f7-ba5a36f7b52d" providerId="ADAL" clId="{26BE12F0-DAC5-4B84-AC65-5AE40D737D28}" dt="2024-06-17T06:52:50.988" v="17" actId="14100"/>
          <ac:cxnSpMkLst>
            <pc:docMk/>
            <pc:sldMk cId="782889204" sldId="256"/>
            <ac:cxnSpMk id="27" creationId="{5360DC55-D5C0-DE16-E3D2-B280CCE5FAA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4350-C2A2-935A-6B60-FFD9D00CA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55698-7DFC-4D45-62AB-7F258919B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BF088-C9B7-CA40-9816-96253DC5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ADAB-2E92-4D3C-B918-C740B712B1C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C6767-E745-450F-EF82-FDF5707A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157BD-8B7D-E668-18EA-D0297A3E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1D5-6366-469C-9090-E98AAE7A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8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D8EC-DA84-8F69-0CCA-9351CF3E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DFA44-11E4-E158-C3E1-9A4A1D102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3850D-F446-E6E9-669F-49634553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ADAB-2E92-4D3C-B918-C740B712B1C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87916-1096-AF4A-8C85-6A75E107F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80DCF-05D6-3D4A-D876-D4A3BBFA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1D5-6366-469C-9090-E98AAE7A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3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64613F-C220-740D-DC5D-FAA5DB9FD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51E66-3D4C-A9F9-4A81-74CF493C8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CC8AE-369E-B704-D03F-3A7427B1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ADAB-2E92-4D3C-B918-C740B712B1C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1DB1D-CE27-60AC-7944-4044F14C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18DA2-A05F-00E1-004B-213B6932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1D5-6366-469C-9090-E98AAE7A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0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E1A1-7553-3B01-5B81-DEA8A38F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39A13-2ADC-3DB1-64C0-A6F8F53BE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55607-73BA-8318-5D53-0CBD4037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ADAB-2E92-4D3C-B918-C740B712B1C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22120-C8D8-CFC4-D41C-0B555289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34067-85C6-FA15-6A84-3C1B7DEF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1D5-6366-469C-9090-E98AAE7A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5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02E9-1255-56C6-D47B-BBEA5077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E7DDF-F054-6101-C52B-2441DDB2E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A393E-69DA-FE4C-007B-FD483C5C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ADAB-2E92-4D3C-B918-C740B712B1C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7619C-344B-01E9-6063-32A32A4F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05AE5-FC70-B541-E067-B2C30FB8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1D5-6366-469C-9090-E98AAE7A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0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8186-FD38-29F0-01AB-C7230B28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5A7AE-37E3-1419-DF07-E4EB05F0E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A4BEE-B92C-4C3D-5043-5979B8A75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3BC07-702A-360F-FE95-DC5855F84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ADAB-2E92-4D3C-B918-C740B712B1C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F972E-9F15-CDF0-2724-F514208A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04B42-41EA-4931-6274-80CC118B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1D5-6366-469C-9090-E98AAE7A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4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992E-7618-1B27-CE3D-17EABFA0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8568C-4CB4-C08E-64C3-4617D3C91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92471-6A2F-231F-CEE8-C55A2AB9C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588426-C796-0203-3457-91FC4FE2F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62FAF-9BE9-FE1A-EBA5-489F49C94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6C96C-A1E2-56F9-3A73-160BA313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ADAB-2E92-4D3C-B918-C740B712B1C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F1E444-0557-36B6-7978-331FB7A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C7471-D050-CE60-383D-E374B501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1D5-6366-469C-9090-E98AAE7A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4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5E37-5399-1C33-38D2-E634D423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FF43C-F60A-6856-FD5B-98D5C67C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ADAB-2E92-4D3C-B918-C740B712B1C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9D721-3E35-0CA7-4D6D-AEFE2255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A927B-0F2C-0A24-A6D1-66414CA0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1D5-6366-469C-9090-E98AAE7A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0133B-F7CA-55F7-7BD8-8BBF219D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ADAB-2E92-4D3C-B918-C740B712B1C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2827F-DA07-AEE6-70CD-7A8DAFD9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34CC5-60FE-AF06-023A-2C24F627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1D5-6366-469C-9090-E98AAE7A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1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68274-7D04-9EB9-E9FA-5EA3AEF8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EA9B7-CBDC-4EE5-BA49-B43196098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C42F3-A3A5-1FEB-5946-98B417B85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C8E1A-B4B0-3E0D-ADEE-4789FF43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ADAB-2E92-4D3C-B918-C740B712B1C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E5E8B-7CDF-2CD1-24FA-9969219E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BF4E4-34B8-DFEA-5AB2-11FD8F80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1D5-6366-469C-9090-E98AAE7A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A4EB-1841-032D-1CE4-CC2A603D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DE39E-CEEB-F4E5-7D16-604889B88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C78F6-2E56-2922-BD6F-527DFEF5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F4CE4-7833-8024-EDA6-8862779C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ADAB-2E92-4D3C-B918-C740B712B1C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7AD3A-6C94-63E5-2367-E3B5204B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957AA-5E35-6159-675F-D339D0E2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1D5-6366-469C-9090-E98AAE7A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62796B-8B65-1482-6A7B-F6B6BB869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487FF-33C4-24C1-401A-71CCEEE01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F81E-EE92-17A7-DC65-19FCC7E99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DBADAB-2E92-4D3C-B918-C740B712B1C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F3930-2817-C754-592E-3CA9B395A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2782D-4560-BB2B-C392-330037FB0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0361D5-6366-469C-9090-E98AAE7A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5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4022A3-9D6A-7849-3C2D-78CDB70AB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6"/>
            <a:ext cx="9992945" cy="5571067"/>
          </a:xfrm>
          <a:prstGeom prst="rect">
            <a:avLst/>
          </a:prstGeom>
        </p:spPr>
      </p:pic>
      <p:pic>
        <p:nvPicPr>
          <p:cNvPr id="9" name="Picture 8" descr="A dog standing on a map&#10;&#10;Description automatically generated">
            <a:extLst>
              <a:ext uri="{FF2B5EF4-FFF2-40B4-BE49-F238E27FC236}">
                <a16:creationId xmlns:a16="http://schemas.microsoft.com/office/drawing/2014/main" id="{048CAD75-C7CC-6A50-1FF0-06E7EE692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" y="5394291"/>
            <a:ext cx="1682129" cy="144109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0D2329-C88A-7476-8FB0-0D0D30BCE2D2}"/>
              </a:ext>
            </a:extLst>
          </p:cNvPr>
          <p:cNvCxnSpPr/>
          <p:nvPr/>
        </p:nvCxnSpPr>
        <p:spPr>
          <a:xfrm flipV="1">
            <a:off x="2993571" y="5290457"/>
            <a:ext cx="0" cy="81017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6B9AF706-595D-69A6-40F3-BB82CA9786AC}"/>
              </a:ext>
            </a:extLst>
          </p:cNvPr>
          <p:cNvCxnSpPr>
            <a:cxnSpLocks/>
          </p:cNvCxnSpPr>
          <p:nvPr/>
        </p:nvCxnSpPr>
        <p:spPr>
          <a:xfrm rot="10800000">
            <a:off x="1480466" y="5290461"/>
            <a:ext cx="9427021" cy="726190"/>
          </a:xfrm>
          <a:prstGeom prst="bentConnector3">
            <a:avLst>
              <a:gd name="adj1" fmla="val 59815"/>
            </a:avLst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60DC55-D5C0-DE16-E3D2-B280CCE5FAA8}"/>
              </a:ext>
            </a:extLst>
          </p:cNvPr>
          <p:cNvCxnSpPr>
            <a:cxnSpLocks/>
          </p:cNvCxnSpPr>
          <p:nvPr/>
        </p:nvCxnSpPr>
        <p:spPr>
          <a:xfrm flipV="1">
            <a:off x="1534886" y="2658140"/>
            <a:ext cx="566746" cy="263231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64B588F-ADF8-8881-79E0-E01B17CF00E3}"/>
              </a:ext>
            </a:extLst>
          </p:cNvPr>
          <p:cNvSpPr txBox="1"/>
          <p:nvPr/>
        </p:nvSpPr>
        <p:spPr>
          <a:xfrm>
            <a:off x="620486" y="119743"/>
            <a:ext cx="1084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9900"/>
                </a:solidFill>
              </a:rPr>
              <a:t>SELEVIA HOEVE, KOOIKE 2, 4251 NE WERKENDAM, KCM NVAI, 6 JULI 2024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8029C1-AE43-A30F-EA0E-530E476260A6}"/>
              </a:ext>
            </a:extLst>
          </p:cNvPr>
          <p:cNvSpPr txBox="1"/>
          <p:nvPr/>
        </p:nvSpPr>
        <p:spPr>
          <a:xfrm>
            <a:off x="2055628" y="247737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9900"/>
                </a:solidFill>
              </a:rPr>
              <a:t>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FA8C1E-5487-4012-30F4-14B58E530D47}"/>
              </a:ext>
            </a:extLst>
          </p:cNvPr>
          <p:cNvSpPr txBox="1"/>
          <p:nvPr/>
        </p:nvSpPr>
        <p:spPr>
          <a:xfrm>
            <a:off x="3154830" y="2538409"/>
            <a:ext cx="24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9900"/>
                </a:solidFill>
              </a:rPr>
              <a:t>ENTRANCE</a:t>
            </a:r>
          </a:p>
        </p:txBody>
      </p:sp>
      <p:sp>
        <p:nvSpPr>
          <p:cNvPr id="36" name="Arrow: Left 35">
            <a:extLst>
              <a:ext uri="{FF2B5EF4-FFF2-40B4-BE49-F238E27FC236}">
                <a16:creationId xmlns:a16="http://schemas.microsoft.com/office/drawing/2014/main" id="{B50AD535-306C-7C63-B0D6-C4894180249F}"/>
              </a:ext>
            </a:extLst>
          </p:cNvPr>
          <p:cNvSpPr/>
          <p:nvPr/>
        </p:nvSpPr>
        <p:spPr>
          <a:xfrm>
            <a:off x="2589026" y="2572284"/>
            <a:ext cx="478974" cy="455721"/>
          </a:xfrm>
          <a:prstGeom prst="leftArrow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427A66-9A0A-CE11-C582-216DDFEBCE72}"/>
              </a:ext>
            </a:extLst>
          </p:cNvPr>
          <p:cNvSpPr txBox="1"/>
          <p:nvPr/>
        </p:nvSpPr>
        <p:spPr>
          <a:xfrm rot="677616">
            <a:off x="1153524" y="1982572"/>
            <a:ext cx="738664" cy="32088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3600" b="1" dirty="0">
                <a:solidFill>
                  <a:srgbClr val="FF9900"/>
                </a:solidFill>
              </a:rPr>
              <a:t>     PARKING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60F6A3-90A6-45A0-8932-CF3EF25DA8AB}"/>
              </a:ext>
            </a:extLst>
          </p:cNvPr>
          <p:cNvSpPr txBox="1"/>
          <p:nvPr/>
        </p:nvSpPr>
        <p:spPr>
          <a:xfrm>
            <a:off x="1981197" y="6294468"/>
            <a:ext cx="911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9900"/>
                </a:solidFill>
              </a:rPr>
              <a:t>ENTRY OF DOGS BETWEEN 08:00 – 09:30 HR.</a:t>
            </a:r>
          </a:p>
        </p:txBody>
      </p:sp>
    </p:spTree>
    <p:extLst>
      <p:ext uri="{BB962C8B-B14F-4D97-AF65-F5344CB8AC3E}">
        <p14:creationId xmlns:p14="http://schemas.microsoft.com/office/powerpoint/2010/main" val="78288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Schenkhuizen</dc:creator>
  <cp:lastModifiedBy>Nancy Schenkhuizen</cp:lastModifiedBy>
  <cp:revision>1</cp:revision>
  <dcterms:created xsi:type="dcterms:W3CDTF">2024-06-17T06:21:57Z</dcterms:created>
  <dcterms:modified xsi:type="dcterms:W3CDTF">2024-06-17T06:55:09Z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71b55a-3223-49d8-bf50-54afc8516179_Enabled">
    <vt:lpwstr>true</vt:lpwstr>
  </property>
  <property fmtid="{D5CDD505-2E9C-101B-9397-08002B2CF9AE}" pid="3" name="MSIP_Label_6671b55a-3223-49d8-bf50-54afc8516179_SetDate">
    <vt:lpwstr>2024-06-17T06:50:56Z</vt:lpwstr>
  </property>
  <property fmtid="{D5CDD505-2E9C-101B-9397-08002B2CF9AE}" pid="4" name="MSIP_Label_6671b55a-3223-49d8-bf50-54afc8516179_Method">
    <vt:lpwstr>Privileged</vt:lpwstr>
  </property>
  <property fmtid="{D5CDD505-2E9C-101B-9397-08002B2CF9AE}" pid="5" name="MSIP_Label_6671b55a-3223-49d8-bf50-54afc8516179_Name">
    <vt:lpwstr>Public-SG-M365-AIP-Labels-Everyone-Production</vt:lpwstr>
  </property>
  <property fmtid="{D5CDD505-2E9C-101B-9397-08002B2CF9AE}" pid="6" name="MSIP_Label_6671b55a-3223-49d8-bf50-54afc8516179_SiteId">
    <vt:lpwstr>d042bb72-ecf9-4e50-bc06-f7c2ec695487</vt:lpwstr>
  </property>
  <property fmtid="{D5CDD505-2E9C-101B-9397-08002B2CF9AE}" pid="7" name="MSIP_Label_6671b55a-3223-49d8-bf50-54afc8516179_ActionId">
    <vt:lpwstr>42042f0c-c6a9-42d8-9710-0851b02a07a4</vt:lpwstr>
  </property>
  <property fmtid="{D5CDD505-2E9C-101B-9397-08002B2CF9AE}" pid="8" name="MSIP_Label_6671b55a-3223-49d8-bf50-54afc8516179_ContentBits">
    <vt:lpwstr>0</vt:lpwstr>
  </property>
</Properties>
</file>